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-13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580ED-5114-41A2-8839-66BB44ECA511}" type="datetimeFigureOut">
              <a:rPr lang="en-GB" smtClean="0"/>
              <a:t>20/03/2020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BD070-1471-4AD1-AB22-C587A3FE79A7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t="25039" b="36735"/>
          <a:stretch>
            <a:fillRect/>
          </a:stretch>
        </p:blipFill>
        <p:spPr bwMode="auto">
          <a:xfrm>
            <a:off x="832128" y="1843648"/>
            <a:ext cx="7524328" cy="3835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Arrow Connector 7"/>
          <p:cNvCxnSpPr/>
          <p:nvPr/>
        </p:nvCxnSpPr>
        <p:spPr>
          <a:xfrm flipH="1">
            <a:off x="5940152" y="1268760"/>
            <a:ext cx="936104" cy="18722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32040" y="1268760"/>
            <a:ext cx="144016" cy="1800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563888" y="1628800"/>
            <a:ext cx="0" cy="1296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3923928" y="1628800"/>
            <a:ext cx="0" cy="1368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563888" y="1628800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788024" y="3284984"/>
            <a:ext cx="432048" cy="266429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04248" y="980728"/>
            <a:ext cx="433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0V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4860032" y="836712"/>
            <a:ext cx="433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5V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5580112" y="1124744"/>
            <a:ext cx="1208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Serial from</a:t>
            </a:r>
            <a:endParaRPr lang="en-GB" dirty="0"/>
          </a:p>
        </p:txBody>
      </p:sp>
      <p:cxnSp>
        <p:nvCxnSpPr>
          <p:cNvPr id="34" name="Straight Arrow Connector 33"/>
          <p:cNvCxnSpPr>
            <a:stCxn id="33" idx="2"/>
          </p:cNvCxnSpPr>
          <p:nvPr/>
        </p:nvCxnSpPr>
        <p:spPr>
          <a:xfrm flipH="1">
            <a:off x="5580116" y="1494076"/>
            <a:ext cx="604232" cy="16468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4139952" y="5949280"/>
            <a:ext cx="968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Serial To</a:t>
            </a:r>
            <a:endParaRPr lang="en-GB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</Words>
  <Application>Microsoft Office PowerPoint</Application>
  <PresentationFormat>On-screen Show (4:3)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1</cp:revision>
  <dcterms:created xsi:type="dcterms:W3CDTF">2020-03-20T15:41:23Z</dcterms:created>
  <dcterms:modified xsi:type="dcterms:W3CDTF">2020-03-20T15:46:04Z</dcterms:modified>
</cp:coreProperties>
</file>

<file path=docProps/thumbnail.jpeg>
</file>